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0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4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61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93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2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1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68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7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3E68F-3C68-4DD9-AAC9-18E098DBD743}" type="datetimeFigureOut">
              <a:rPr lang="en-GB" smtClean="0"/>
              <a:pPr/>
              <a:t>24/02/2016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44DB-A711-412B-9B66-52865CC75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3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athematical+operations&amp;source=images&amp;cd=&amp;cad=rja&amp;docid=Tw9p2pxR3T1muM&amp;tbnid=v5KSkmZkO19xOM:&amp;ved=0CAUQjRw&amp;url=http://nodehillmaths.typepad.com/my_weblog/2010/04/solving-missing-number-problems.html&amp;ei=_i8xUdGIDuWW0QWs74CwAQ&amp;bvm=bv.43148975,d.d2k&amp;psig=AFQjCNGdXrDp2f4Y3eJwm8Q_UFSc24F62g&amp;ust=1362264357769231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.uk/url?sa=i&amp;rct=j&amp;q=mathematical+operations&amp;source=images&amp;cd=&amp;cad=rja&amp;docid=yKDPzg8y34HW3M&amp;tbnid=HDITONKRJ8_7VM:&amp;ved=0CAUQjRw&amp;url=http://cliffmass.blogspot.com/2012/06/it-is-time-to-finally-fix-math-meltdown.html&amp;ei=qy8xUbq8M-mx0AWx_4CwBA&amp;bvm=bv.43148975,d.d2k&amp;psig=AFQjCNGdXrDp2f4Y3eJwm8Q_UFSc24F62g&amp;ust=1362264357769231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athematical+operations&amp;source=images&amp;cd=&amp;cad=rja&amp;docid=Tw9p2pxR3T1muM&amp;tbnid=v5KSkmZkO19xOM:&amp;ved=0CAUQjRw&amp;url=http://nodehillmaths.typepad.com/my_weblog/2010/04/solving-missing-number-problems.html&amp;ei=_i8xUdGIDuWW0QWs74CwAQ&amp;bvm=bv.43148975,d.d2k&amp;psig=AFQjCNGdXrDp2f4Y3eJwm8Q_UFSc24F62g&amp;ust=1362264357769231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Comic Sans MS" pitchFamily="66" charset="0"/>
              </a:rPr>
              <a:t>Challenge</a:t>
            </a:r>
            <a:endParaRPr lang="en-GB" sz="96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9600" dirty="0" smtClean="0">
                <a:solidFill>
                  <a:schemeClr val="tx1"/>
                </a:solidFill>
              </a:rPr>
              <a:t>2016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nodehillmaths.typepad.com/.a/6a00d8346409b553ef0134802fd7bc970c-800wi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5" y="144016"/>
            <a:ext cx="2570365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1.bp.blogspot.com/-KfYL4JFZmD0/T-KrQGloxvI/AAAAAAAAHns/oZ5hbbqh5GM/s1600/Math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15163" cy="21715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82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What is Challenge </a:t>
            </a:r>
            <a:r>
              <a:rPr lang="en-GB" dirty="0" smtClean="0">
                <a:latin typeface="Comic Sans MS" pitchFamily="66" charset="0"/>
              </a:rPr>
              <a:t>2016?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88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Challenge </a:t>
            </a:r>
            <a:r>
              <a:rPr lang="en-GB" sz="3600" dirty="0" smtClean="0">
                <a:latin typeface="Comic Sans MS" pitchFamily="66" charset="0"/>
              </a:rPr>
              <a:t>2016 </a:t>
            </a:r>
            <a:r>
              <a:rPr lang="en-GB" sz="3600" dirty="0" smtClean="0">
                <a:latin typeface="Comic Sans MS" pitchFamily="66" charset="0"/>
              </a:rPr>
              <a:t>is a whole school maths challenge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The challenge is to make the numbers from 1 – 100 using </a:t>
            </a:r>
            <a:r>
              <a:rPr lang="en-GB" sz="3600" i="1" dirty="0" smtClean="0">
                <a:latin typeface="Comic Sans MS" pitchFamily="66" charset="0"/>
              </a:rPr>
              <a:t>only</a:t>
            </a:r>
            <a:r>
              <a:rPr lang="en-GB" sz="3600" dirty="0" smtClean="0">
                <a:latin typeface="Comic Sans MS" pitchFamily="66" charset="0"/>
              </a:rPr>
              <a:t> the digits 2, 0, 1 and </a:t>
            </a:r>
            <a:r>
              <a:rPr lang="en-GB" sz="3600" dirty="0" smtClean="0">
                <a:latin typeface="Comic Sans MS" pitchFamily="66" charset="0"/>
              </a:rPr>
              <a:t>6. </a:t>
            </a:r>
            <a:endParaRPr lang="en-GB" sz="36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Anyone can submit a solution</a:t>
            </a:r>
            <a:endParaRPr lang="en-GB" sz="36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600" dirty="0" smtClean="0">
                <a:latin typeface="Comic Sans MS" pitchFamily="66" charset="0"/>
              </a:rPr>
              <a:t>Solutions will be displayed</a:t>
            </a:r>
          </a:p>
          <a:p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smtClean="0">
                <a:latin typeface="Comic Sans MS" pitchFamily="66" charset="0"/>
              </a:rPr>
              <a:t>  on the Challenge </a:t>
            </a:r>
            <a:r>
              <a:rPr lang="en-GB" sz="3600" dirty="0" smtClean="0">
                <a:latin typeface="Comic Sans MS" pitchFamily="66" charset="0"/>
              </a:rPr>
              <a:t>2016 </a:t>
            </a:r>
            <a:r>
              <a:rPr lang="en-GB" sz="3600" dirty="0" smtClean="0">
                <a:latin typeface="Comic Sans MS" pitchFamily="66" charset="0"/>
              </a:rPr>
              <a:t>board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4" name="Picture 3" descr="http://nodehillmaths.typepad.com/.a/6a00d8346409b553ef0134802fd7bc970c-800wi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46" y="4554679"/>
            <a:ext cx="2570365" cy="21328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48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Challenge </a:t>
            </a:r>
            <a:r>
              <a:rPr lang="en-GB" dirty="0" smtClean="0">
                <a:latin typeface="Comic Sans MS" pitchFamily="66" charset="0"/>
              </a:rPr>
              <a:t>2016 </a:t>
            </a:r>
            <a:r>
              <a:rPr lang="en-GB" dirty="0" smtClean="0">
                <a:latin typeface="Comic Sans MS" pitchFamily="66" charset="0"/>
              </a:rPr>
              <a:t>instructions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3073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You may use any mathematical symbol/operation (x, +, -, ÷, square root, decimal point, brackets, factorial (!), raising to a power (^) etc.)  Tip: 0! = 1.</a:t>
            </a:r>
          </a:p>
          <a:p>
            <a:endParaRPr lang="en-GB" sz="2400" dirty="0">
              <a:latin typeface="Comic Sans MS" pitchFamily="66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For each number you must use ALL four of the digits, 2, 0, 1 and </a:t>
            </a:r>
            <a:r>
              <a:rPr lang="en-GB" sz="2400" dirty="0" smtClean="0">
                <a:latin typeface="Comic Sans MS" pitchFamily="66" charset="0"/>
              </a:rPr>
              <a:t>6.  </a:t>
            </a:r>
            <a:r>
              <a:rPr lang="en-GB" sz="2400" dirty="0">
                <a:latin typeface="Comic Sans MS" pitchFamily="66" charset="0"/>
              </a:rPr>
              <a:t>They can be used in any order.</a:t>
            </a:r>
          </a:p>
          <a:p>
            <a:endParaRPr lang="en-GB" sz="2400" dirty="0">
              <a:latin typeface="Comic Sans MS" pitchFamily="66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You can combine digits to make larger numbers, e.g. you can make 20 from the 2 and the 0, so 20 + 1 + </a:t>
            </a:r>
            <a:r>
              <a:rPr lang="en-GB" sz="2400" dirty="0" smtClean="0">
                <a:latin typeface="Comic Sans MS" pitchFamily="66" charset="0"/>
              </a:rPr>
              <a:t>6 </a:t>
            </a:r>
            <a:r>
              <a:rPr lang="en-GB" sz="2400" dirty="0">
                <a:latin typeface="Comic Sans MS" pitchFamily="66" charset="0"/>
              </a:rPr>
              <a:t>is fine to make </a:t>
            </a:r>
            <a:r>
              <a:rPr lang="en-GB" sz="2400" dirty="0" smtClean="0">
                <a:latin typeface="Comic Sans MS" pitchFamily="66" charset="0"/>
              </a:rPr>
              <a:t>27.</a:t>
            </a:r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NB if you raise to a power, this power must be one of the four digits.</a:t>
            </a:r>
          </a:p>
          <a:p>
            <a:endParaRPr lang="en-GB" sz="2400" dirty="0">
              <a:latin typeface="Comic Sans MS" pitchFamily="66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Remember BIDMAS!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5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Challenge </a:t>
            </a:r>
            <a:r>
              <a:rPr lang="en-GB" dirty="0" smtClean="0">
                <a:latin typeface="Comic Sans MS" pitchFamily="66" charset="0"/>
              </a:rPr>
              <a:t>2016 </a:t>
            </a:r>
            <a:r>
              <a:rPr lang="en-GB" dirty="0" smtClean="0">
                <a:latin typeface="Comic Sans MS" pitchFamily="66" charset="0"/>
              </a:rPr>
              <a:t>instructions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307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2400" dirty="0">
                <a:latin typeface="Comic Sans MS" pitchFamily="66" charset="0"/>
              </a:rPr>
              <a:t>Hand your solution(s) </a:t>
            </a:r>
            <a:r>
              <a:rPr lang="en-GB" sz="2400" dirty="0" smtClean="0">
                <a:latin typeface="Comic Sans MS" pitchFamily="66" charset="0"/>
              </a:rPr>
              <a:t>to your teacher or in </a:t>
            </a:r>
            <a:r>
              <a:rPr lang="en-GB" sz="2400" dirty="0">
                <a:latin typeface="Comic Sans MS" pitchFamily="66" charset="0"/>
              </a:rPr>
              <a:t>to the Maths office along with your </a:t>
            </a:r>
            <a:r>
              <a:rPr lang="en-GB" sz="2400" u="sng" dirty="0">
                <a:latin typeface="Comic Sans MS" pitchFamily="66" charset="0"/>
              </a:rPr>
              <a:t>name</a:t>
            </a:r>
            <a:r>
              <a:rPr lang="en-GB" sz="2400" dirty="0">
                <a:latin typeface="Comic Sans MS" pitchFamily="66" charset="0"/>
              </a:rPr>
              <a:t> and </a:t>
            </a:r>
            <a:r>
              <a:rPr lang="en-GB" sz="2400" u="sng" dirty="0">
                <a:latin typeface="Comic Sans MS" pitchFamily="66" charset="0"/>
              </a:rPr>
              <a:t>tutor group</a:t>
            </a:r>
            <a:r>
              <a:rPr lang="en-GB" sz="2400" dirty="0">
                <a:latin typeface="Comic Sans MS" pitchFamily="66" charset="0"/>
              </a:rPr>
              <a:t>. </a:t>
            </a:r>
            <a:endParaRPr lang="en-GB" sz="2400" dirty="0" smtClean="0">
              <a:latin typeface="Comic Sans MS" pitchFamily="66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GB" sz="2400" dirty="0">
              <a:latin typeface="Comic Sans MS" pitchFamily="66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First come, first served!  The first solution handed in for each number will be the one that goes on display.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84984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latin typeface="Comic Sans MS" pitchFamily="66" charset="0"/>
              </a:rPr>
              <a:t>How many can you find?!</a:t>
            </a:r>
            <a:endParaRPr lang="en-GB" sz="8800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0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5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286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228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Challenge</vt:lpstr>
      <vt:lpstr>What is Challenge 2016?</vt:lpstr>
      <vt:lpstr>Challenge 2016 instructions</vt:lpstr>
      <vt:lpstr>Challenge 2016 instructions</vt:lpstr>
      <vt:lpstr>PowerPoint Presentation</vt:lpstr>
    </vt:vector>
  </TitlesOfParts>
  <Company>Thurston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</dc:title>
  <dc:creator>Clarissa Grandi</dc:creator>
  <cp:lastModifiedBy>Adrian Clarke</cp:lastModifiedBy>
  <cp:revision>8</cp:revision>
  <dcterms:created xsi:type="dcterms:W3CDTF">2013-03-04T10:45:43Z</dcterms:created>
  <dcterms:modified xsi:type="dcterms:W3CDTF">2016-02-24T12:03:55Z</dcterms:modified>
</cp:coreProperties>
</file>